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373" r:id="rId107"/>
    <p:sldId id="374" r:id="rId108"/>
    <p:sldId id="375" r:id="rId109"/>
    <p:sldId id="376" r:id="rId110"/>
    <p:sldId id="378" r:id="rId111"/>
    <p:sldId id="379" r:id="rId112"/>
    <p:sldId id="380" r:id="rId113"/>
    <p:sldId id="381" r:id="rId114"/>
    <p:sldId id="383" r:id="rId115"/>
    <p:sldId id="384" r:id="rId116"/>
    <p:sldId id="386" r:id="rId117"/>
    <p:sldId id="387" r:id="rId118"/>
    <p:sldId id="385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3" d="100"/>
          <a:sy n="213" d="100"/>
        </p:scale>
        <p:origin x="-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 smtClean="0"/>
              <a:t>7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</a:t>
            </a:r>
            <a:r>
              <a:rPr lang="en-US" sz="2400" b="1" dirty="0" smtClean="0"/>
              <a:t>Functions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66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smtClean="0"/>
              <a:t>‘function’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Defining </a:t>
            </a:r>
            <a:r>
              <a:rPr lang="en-US" dirty="0" smtClean="0"/>
              <a:t>and </a:t>
            </a:r>
            <a:r>
              <a:rPr lang="en-US" dirty="0" smtClean="0"/>
              <a:t>calling ‘functions’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 smtClean="0"/>
              <a:t>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</a:t>
            </a:r>
            <a:r>
              <a:rPr lang="en-US" dirty="0" smtClean="0"/>
              <a:t>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</a:t>
            </a:r>
            <a:r>
              <a:rPr lang="en-US" dirty="0" smtClean="0"/>
              <a:t>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  <a:endParaRPr lang="is-IS" dirty="0"/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  <a:endParaRPr lang="en-US" dirty="0" smtClean="0"/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</a:t>
            </a:r>
            <a:r>
              <a:rPr lang="en-US" dirty="0" smtClean="0"/>
              <a:t>create their own scope, which mean variables inside of functions are different from variables outside of the function.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9853</TotalTime>
  <Words>4299</Words>
  <Application>Microsoft Macintosh PowerPoint</Application>
  <PresentationFormat>On-screen Show (4:3)</PresentationFormat>
  <Paragraphs>971</Paragraphs>
  <Slides>118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661</cp:revision>
  <dcterms:created xsi:type="dcterms:W3CDTF">2016-08-19T13:44:54Z</dcterms:created>
  <dcterms:modified xsi:type="dcterms:W3CDTF">2016-11-03T17:04:55Z</dcterms:modified>
</cp:coreProperties>
</file>